
<file path=[Content_Types].xml><?xml version="1.0" encoding="utf-8"?>
<Types xmlns="http://schemas.openxmlformats.org/package/2006/content-types">
  <Default Extension="1" ContentType="image/jpe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92" r:id="rId7"/>
    <p:sldId id="300" r:id="rId8"/>
    <p:sldId id="301" r:id="rId9"/>
    <p:sldId id="302" r:id="rId10"/>
    <p:sldId id="303" r:id="rId11"/>
    <p:sldId id="299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Speak Pro" panose="020B0504020101020102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0" d="100"/>
          <a:sy n="70" d="100"/>
        </p:scale>
        <p:origin x="138" y="6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12/30/2024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12/30/2024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12/30/2024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12/30/2024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12/30/2024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12/30/2024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12/30/2024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12/30/2024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android-kitkat-png/download/57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1.wdp"/><Relationship Id="rId3" Type="http://schemas.openxmlformats.org/officeDocument/2006/relationships/hyperlink" Target="https://www.rawpixel.com/search/information%20technology%20background" TargetMode="Externa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1.1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2.wdp"/><Relationship Id="rId3" Type="http://schemas.openxmlformats.org/officeDocument/2006/relationships/hyperlink" Target="https://www.rawpixel.com/search/information%20technology" TargetMode="External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31.1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3.svg"/><Relationship Id="rId10" Type="http://schemas.openxmlformats.org/officeDocument/2006/relationships/image" Target="../media/image36.png"/><Relationship Id="rId4" Type="http://schemas.openxmlformats.org/officeDocument/2006/relationships/image" Target="../media/image2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3.wdp"/><Relationship Id="rId3" Type="http://schemas.openxmlformats.org/officeDocument/2006/relationships/hyperlink" Target="https://www.rawpixel.com/search/information%20technology" TargetMode="External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1.1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rawpixel.com/search/information%20technology" TargetMode="External"/><Relationship Id="rId7" Type="http://schemas.openxmlformats.org/officeDocument/2006/relationships/image" Target="../media/image40.svg"/><Relationship Id="rId2" Type="http://schemas.openxmlformats.org/officeDocument/2006/relationships/image" Target="../media/image31.1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microsoft.com/office/2007/relationships/hdphoto" Target="../media/hdphoto4.wdp"/><Relationship Id="rId3" Type="http://schemas.openxmlformats.org/officeDocument/2006/relationships/hyperlink" Target="https://www.rawpixel.com/search/information%20technology" TargetMode="External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31.1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23.svg"/><Relationship Id="rId10" Type="http://schemas.openxmlformats.org/officeDocument/2006/relationships/image" Target="../media/image50.png"/><Relationship Id="rId4" Type="http://schemas.openxmlformats.org/officeDocument/2006/relationships/image" Target="../media/image22.png"/><Relationship Id="rId9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Bikal Thapa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Android architecture is a layered system that provides a robust and flexible platform for mobile development.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Describes the working mechanism of Android 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CA8492-0CFD-CB3B-A42D-59BE0A22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710" t="10232" r="1" b="9440"/>
          <a:stretch/>
        </p:blipFill>
        <p:spPr>
          <a:xfrm>
            <a:off x="-342223" y="3360351"/>
            <a:ext cx="6200210" cy="34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Layer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Topmost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104A1-25DB-4A49-B257-40CF6B30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Architecture &gt; Application 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Third party apps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4458103" y="4737351"/>
            <a:ext cx="3256674" cy="499493"/>
          </a:xfrm>
        </p:spPr>
        <p:txBody>
          <a:bodyPr/>
          <a:lstStyle/>
          <a:p>
            <a:r>
              <a:rPr lang="en-US" dirty="0"/>
              <a:t>User Interaction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Customizable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the topmost layer of android architecture.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Pre-Installed and third party apps are present in this layer.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4471747" y="5215502"/>
            <a:ext cx="3256674" cy="4994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is the layer in which user interacts with.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Developers can create custom application to extend functionality. </a:t>
            </a:r>
          </a:p>
        </p:txBody>
      </p:sp>
      <p:pic>
        <p:nvPicPr>
          <p:cNvPr id="51" name="Picture Placeholder 50" descr="Books with solid fill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28940" y="1757980"/>
            <a:ext cx="862926" cy="864000"/>
          </a:xfrm>
        </p:spPr>
      </p:pic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</p:spPr>
      </p:pic>
      <p:pic>
        <p:nvPicPr>
          <p:cNvPr id="73" name="Picture Placeholder 72" descr="Smart Phone with solid fill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00936" y="3859735"/>
            <a:ext cx="867600" cy="868680"/>
          </a:xfrm>
        </p:spPr>
      </p:pic>
      <p:pic>
        <p:nvPicPr>
          <p:cNvPr id="77" name="Picture Placeholder 76" descr="Pencil with solid fill">
            <a:extLst>
              <a:ext uri="{FF2B5EF4-FFF2-40B4-BE49-F238E27FC236}">
                <a16:creationId xmlns:a16="http://schemas.microsoft.com/office/drawing/2014/main" id="{97C0FBD8-CC2C-4B3C-BEA4-C0AF2C3DED1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4B06EF-A221-98D6-B42A-F53704D35C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5385" r="90615">
                        <a14:foregroundMark x1="17077" y1="45769" x2="17077" y2="45769"/>
                        <a14:foregroundMark x1="24308" y1="39615" x2="24308" y2="39615"/>
                        <a14:foregroundMark x1="5385" y1="45385" x2="5385" y2="45385"/>
                        <a14:foregroundMark x1="6154" y1="45385" x2="6154" y2="45385"/>
                        <a14:foregroundMark x1="60462" y1="23846" x2="60462" y2="23846"/>
                        <a14:foregroundMark x1="70154" y1="41154" x2="70154" y2="41154"/>
                        <a14:foregroundMark x1="90462" y1="49231" x2="90462" y2="49231"/>
                        <a14:foregroundMark x1="90615" y1="16923" x2="90615" y2="16923"/>
                        <a14:foregroundMark x1="69846" y1="62692" x2="69846" y2="62692"/>
                        <a14:foregroundMark x1="90615" y1="65000" x2="90615" y2="65000"/>
                      </a14:backgroundRemoval>
                    </a14:imgEffect>
                  </a14:imgLayer>
                </a14:imgProps>
              </a:ext>
            </a:extLst>
          </a:blip>
          <a:srcRect l="55692"/>
          <a:stretch/>
        </p:blipFill>
        <p:spPr>
          <a:xfrm>
            <a:off x="7844887" y="2065741"/>
            <a:ext cx="4508992" cy="40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A57660-D13E-4AA5-9239-7F856F620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213C-2C13-0C5C-C5A3-40F3594A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07100"/>
            <a:ext cx="6181684" cy="697044"/>
          </a:xfrm>
        </p:spPr>
        <p:txBody>
          <a:bodyPr/>
          <a:lstStyle/>
          <a:p>
            <a:r>
              <a:rPr lang="en-US" dirty="0"/>
              <a:t>Application Framework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0CBD66-D1C7-244C-270E-2DE9D70C37A9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Second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39B20-412A-52DF-4D6B-5A0349AA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Architecture &gt; Application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6BB4-4A19-3625-8641-DC50E088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2D4DAFA-7D50-85BA-A761-A98922697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1E2813D-A0FC-A26E-6698-034A21DB820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Foundation for apps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6958873E-C759-0CED-0A0E-BC0AC6B94A6A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Resource Management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F18C91A-3BD4-92AD-FE6E-1316155FA56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7039086-C97A-EF99-7E5D-DF667280C105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the second layer of android architecture.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B9AEB62-2BFD-B329-E68C-D00915307371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Provides the essential building block for creating android application.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F787BB7-7451-563E-F4F3-35ACB88D6FB8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</a:t>
            </a:r>
            <a:r>
              <a:rPr lang="en-US" dirty="0" err="1"/>
              <a:t>handels</a:t>
            </a:r>
            <a:r>
              <a:rPr lang="en-US" dirty="0"/>
              <a:t> resources like layout, string and graphics.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6DD106A-2388-ABC8-3BD8-FE647EE73E2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allows multiple apps to communicate with each other.</a:t>
            </a:r>
          </a:p>
        </p:txBody>
      </p:sp>
      <p:pic>
        <p:nvPicPr>
          <p:cNvPr id="51" name="Picture Placeholder 50" descr="Books with solid fill">
            <a:extLst>
              <a:ext uri="{FF2B5EF4-FFF2-40B4-BE49-F238E27FC236}">
                <a16:creationId xmlns:a16="http://schemas.microsoft.com/office/drawing/2014/main" id="{C42D3CB7-B2E5-6803-8E10-7E25E66A2E9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066" y="1757980"/>
            <a:ext cx="862926" cy="864000"/>
          </a:xfrm>
        </p:spPr>
      </p:pic>
      <p:pic>
        <p:nvPicPr>
          <p:cNvPr id="59" name="Picture Placeholder 58" descr="Marketing with solid fill">
            <a:extLst>
              <a:ext uri="{FF2B5EF4-FFF2-40B4-BE49-F238E27FC236}">
                <a16:creationId xmlns:a16="http://schemas.microsoft.com/office/drawing/2014/main" id="{AE3AB4DC-32EF-EEE7-B459-82A26B05461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71" name="Picture Placeholder 70" descr="Bank with solid fill">
            <a:extLst>
              <a:ext uri="{FF2B5EF4-FFF2-40B4-BE49-F238E27FC236}">
                <a16:creationId xmlns:a16="http://schemas.microsoft.com/office/drawing/2014/main" id="{81F85B6B-9D59-523E-3A5A-800571309B5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32166" y="1757980"/>
            <a:ext cx="867600" cy="868680"/>
          </a:xfrm>
        </p:spPr>
      </p:pic>
      <p:pic>
        <p:nvPicPr>
          <p:cNvPr id="77" name="Picture Placeholder 76" descr="Lightbulb and gear with solid fill">
            <a:extLst>
              <a:ext uri="{FF2B5EF4-FFF2-40B4-BE49-F238E27FC236}">
                <a16:creationId xmlns:a16="http://schemas.microsoft.com/office/drawing/2014/main" id="{BB80CF72-4A5B-9A82-D515-9FC06AB51B59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2C666-E599-42EA-41EF-B413200F22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2769">
                        <a14:foregroundMark x1="67231" y1="22308" x2="67231" y2="22308"/>
                        <a14:foregroundMark x1="86615" y1="20000" x2="86615" y2="20000"/>
                        <a14:foregroundMark x1="92769" y1="50385" x2="92769" y2="50385"/>
                        <a14:foregroundMark x1="92000" y1="29615" x2="92000" y2="29615"/>
                        <a14:foregroundMark x1="92769" y1="66538" x2="92769" y2="66538"/>
                        <a14:foregroundMark x1="70615" y1="65769" x2="70615" y2="65769"/>
                        <a14:foregroundMark x1="72769" y1="53077" x2="72769" y2="53077"/>
                        <a14:backgroundMark x1="77231" y1="37692" x2="77231" y2="37692"/>
                      </a14:backgroundRemoval>
                    </a14:imgEffect>
                  </a14:imgLayer>
                </a14:imgProps>
              </a:ext>
            </a:extLst>
          </a:blip>
          <a:srcRect l="55692" r="2092"/>
          <a:stretch/>
        </p:blipFill>
        <p:spPr>
          <a:xfrm>
            <a:off x="8206765" y="2169475"/>
            <a:ext cx="3694283" cy="35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2ED02-9CDE-CBE4-558D-7508BE7A3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D490F-F34C-9FE2-9EB5-34AE5602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07100"/>
            <a:ext cx="6181684" cy="697044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45FF1A-B766-DF8F-14DB-A44BAAE88E4A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Third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FD524-E5EE-6F3D-DAB8-6AD3E9C3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Architecture &gt; Application Libraries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BE3A3-DBB6-CC28-6046-1D90B04C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B0B126E-9A72-37FF-8304-E853596CEE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8D6D0B0-AA33-FC17-1E4A-D1895D725DE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Library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D6D105E-B8E7-EBF1-30F7-870EB084181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Media Libraries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465EDD0-E210-656A-9E44-369BB964DD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Library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2DD333B-95AE-D46E-ACAD-8A7E6E5DE01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the second layer of android architecture.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02F4C9E-78AD-8363-C39D-0E33ACA1316C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Provides the essential functionality for development including data structures.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C9E2F10-E8DA-F1F8-EF0F-07F54C893115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Provides platform for audio visual and graphics.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4078D78-8FBF-8FFD-37FA-AA5854760846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SSL ensures secure connection and data protection.</a:t>
            </a:r>
          </a:p>
        </p:txBody>
      </p:sp>
      <p:pic>
        <p:nvPicPr>
          <p:cNvPr id="51" name="Picture Placeholder 50" descr="Books with solid fill">
            <a:extLst>
              <a:ext uri="{FF2B5EF4-FFF2-40B4-BE49-F238E27FC236}">
                <a16:creationId xmlns:a16="http://schemas.microsoft.com/office/drawing/2014/main" id="{30D45206-DD0F-1FA6-A9D7-DC649DCA579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066" y="1757980"/>
            <a:ext cx="862926" cy="864000"/>
          </a:xfrm>
        </p:spPr>
      </p:pic>
      <p:pic>
        <p:nvPicPr>
          <p:cNvPr id="59" name="Picture Placeholder 58" descr="Lock with solid fill">
            <a:extLst>
              <a:ext uri="{FF2B5EF4-FFF2-40B4-BE49-F238E27FC236}">
                <a16:creationId xmlns:a16="http://schemas.microsoft.com/office/drawing/2014/main" id="{467CA092-AC6D-E602-B4C1-0105118AAE6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71" name="Picture Placeholder 70" descr="Atom with solid fill">
            <a:extLst>
              <a:ext uri="{FF2B5EF4-FFF2-40B4-BE49-F238E27FC236}">
                <a16:creationId xmlns:a16="http://schemas.microsoft.com/office/drawing/2014/main" id="{2ACC8542-5527-E9F2-860B-CF63C3011F3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32166" y="1757980"/>
            <a:ext cx="867600" cy="868680"/>
          </a:xfrm>
        </p:spPr>
      </p:pic>
      <p:pic>
        <p:nvPicPr>
          <p:cNvPr id="77" name="Picture Placeholder 76" descr="Clapper board with solid fill">
            <a:extLst>
              <a:ext uri="{FF2B5EF4-FFF2-40B4-BE49-F238E27FC236}">
                <a16:creationId xmlns:a16="http://schemas.microsoft.com/office/drawing/2014/main" id="{ACE3A32C-13F6-88C6-D8E8-D73C4B5FD289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C49F51-ACFD-4E03-0E8A-7FE9857FB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4615">
                        <a14:foregroundMark x1="69077" y1="68846" x2="69077" y2="68846"/>
                        <a14:foregroundMark x1="75231" y1="45385" x2="75231" y2="45385"/>
                        <a14:foregroundMark x1="72615" y1="23846" x2="72615" y2="23846"/>
                        <a14:foregroundMark x1="94615" y1="28077" x2="94615" y2="28077"/>
                        <a14:foregroundMark x1="94615" y1="50385" x2="94615" y2="50385"/>
                        <a14:foregroundMark x1="92000" y1="73846" x2="92000" y2="73846"/>
                        <a14:backgroundMark x1="21846" y1="51923" x2="21846" y2="51923"/>
                        <a14:backgroundMark x1="22923" y1="60385" x2="22923" y2="60385"/>
                        <a14:backgroundMark x1="23385" y1="60385" x2="23385" y2="60385"/>
                        <a14:backgroundMark x1="29385" y1="55769" x2="29385" y2="55769"/>
                        <a14:backgroundMark x1="30615" y1="42692" x2="30615" y2="42692"/>
                        <a14:backgroundMark x1="30615" y1="40000" x2="17692" y2="43846"/>
                        <a14:backgroundMark x1="17692" y1="43846" x2="25538" y2="45385"/>
                        <a14:backgroundMark x1="25538" y1="45385" x2="27385" y2="53462"/>
                      </a14:backgroundRemoval>
                    </a14:imgEffect>
                  </a14:imgLayer>
                </a14:imgProps>
              </a:ext>
            </a:extLst>
          </a:blip>
          <a:srcRect l="55692"/>
          <a:stretch/>
        </p:blipFill>
        <p:spPr>
          <a:xfrm>
            <a:off x="7891940" y="1745622"/>
            <a:ext cx="4278484" cy="38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5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AB328-BFEF-83DD-4D1E-600AC3B6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3DCA-6603-C4D5-081B-9C4257A6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07100"/>
            <a:ext cx="6181684" cy="697044"/>
          </a:xfrm>
        </p:spPr>
        <p:txBody>
          <a:bodyPr/>
          <a:lstStyle/>
          <a:p>
            <a:r>
              <a:rPr lang="en-US" dirty="0"/>
              <a:t>Android Runtime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CE8CCA-CC03-84FF-D0C3-DDE91DD7F321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Third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68AD3-529C-937C-FFD7-3919F510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Architecture &gt; Android Runtime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429DB-C56F-E2AE-922D-C2CCD8CA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DC80A9-F1C5-C0B8-49AF-86928D4A5D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378D5-7585-1226-55F0-8952F433EA7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ART (Android Runtime)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D9453A5-483D-A7AC-8B7C-CEA8400D1B49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Linux Kernel Dependent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9E61BB2-57B6-9D50-C5FB-ED9CC44686A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dirty="0"/>
              <a:t>DVM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DBE628A-8F69-19BA-32EE-BFA2AD20F01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the second layer of android architecture.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FAC8941-BDA0-461D-1C1A-C306F71A28D0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ART  to compile bytecode into native code in newer version of android.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BA021B5-2CF3-0FF6-5DFF-F8FCE762093D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ART is dependent on Linux Kernel for memory and process management.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08D3823-09CA-805E-5258-5F0D6AD3CDE0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Used in the older Version (below 5.0) for converting bytecode into machine code.</a:t>
            </a:r>
          </a:p>
        </p:txBody>
      </p:sp>
      <p:pic>
        <p:nvPicPr>
          <p:cNvPr id="51" name="Picture Placeholder 50" descr="Books with solid fill">
            <a:extLst>
              <a:ext uri="{FF2B5EF4-FFF2-40B4-BE49-F238E27FC236}">
                <a16:creationId xmlns:a16="http://schemas.microsoft.com/office/drawing/2014/main" id="{EB12EB77-E3BC-05CE-77BB-029AA238C1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066" y="1757980"/>
            <a:ext cx="862926" cy="864000"/>
          </a:xfrm>
        </p:spPr>
      </p:pic>
      <p:pic>
        <p:nvPicPr>
          <p:cNvPr id="59" name="Picture Placeholder 58" descr="Lock with solid fill">
            <a:extLst>
              <a:ext uri="{FF2B5EF4-FFF2-40B4-BE49-F238E27FC236}">
                <a16:creationId xmlns:a16="http://schemas.microsoft.com/office/drawing/2014/main" id="{C2EBDE5B-AB4A-F68D-37EB-F94AF7D0043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71" name="Picture Placeholder 70" descr="Atom with solid fill">
            <a:extLst>
              <a:ext uri="{FF2B5EF4-FFF2-40B4-BE49-F238E27FC236}">
                <a16:creationId xmlns:a16="http://schemas.microsoft.com/office/drawing/2014/main" id="{11A83DAF-4676-3C8D-03B6-BE9EA2E5415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32166" y="1757980"/>
            <a:ext cx="867600" cy="868680"/>
          </a:xfrm>
        </p:spPr>
      </p:pic>
      <p:pic>
        <p:nvPicPr>
          <p:cNvPr id="77" name="Picture Placeholder 76" descr="Clapper board with solid fill">
            <a:extLst>
              <a:ext uri="{FF2B5EF4-FFF2-40B4-BE49-F238E27FC236}">
                <a16:creationId xmlns:a16="http://schemas.microsoft.com/office/drawing/2014/main" id="{03B3FD59-BECA-B1A1-2A59-94396BFB6D08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782796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1CFD2-A580-E70D-E544-5E7A10338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E117-4C8A-A5A5-F012-2ACAC28C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07100"/>
            <a:ext cx="6181684" cy="697044"/>
          </a:xfrm>
        </p:spPr>
        <p:txBody>
          <a:bodyPr/>
          <a:lstStyle/>
          <a:p>
            <a:r>
              <a:rPr lang="en-US" dirty="0"/>
              <a:t>Linux Kernel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0C2AAE-7B88-39E0-66E3-351FEA65CCB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/>
          <a:lstStyle/>
          <a:p>
            <a:r>
              <a:rPr lang="en-US" dirty="0"/>
              <a:t>Last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FD24C-5C89-0091-5268-A6DC3073C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Android Architecture &gt; Linux Kernel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6D2C8-CE9B-0969-EEB3-D3B9FC79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D7FB042-8CEB-C5B1-6991-6317E2807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86CD094-28E8-CFA4-C7F1-A372796FE55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Hardware Communication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77705A-3BEF-C277-7DFC-2424164BB0D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Handles Device Drivers.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6B76456-C7AE-1A1D-A7C6-F7D29D59FB53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Network Communication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5F5BB3C-EE32-5788-A381-A030DDE8DF51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is the last layer of android architecture.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923BF0-6393-54E5-9EC5-1E1A89CBE028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layer is responsible for communicating with hardware.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439CEC5-25A4-9F15-99F1-B9F90D29B2B2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layer handles the device drivers like camera, keypad, memory, etc.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DE04D6E-90F3-111E-23AB-26CE0300E0E2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layer helps to be connected over internet using </a:t>
            </a:r>
            <a:r>
              <a:rPr lang="en-US" dirty="0" err="1"/>
              <a:t>wifi</a:t>
            </a:r>
            <a:r>
              <a:rPr lang="en-US" dirty="0"/>
              <a:t> driver.</a:t>
            </a:r>
          </a:p>
        </p:txBody>
      </p:sp>
      <p:pic>
        <p:nvPicPr>
          <p:cNvPr id="51" name="Picture Placeholder 50" descr="Books with solid fill">
            <a:extLst>
              <a:ext uri="{FF2B5EF4-FFF2-40B4-BE49-F238E27FC236}">
                <a16:creationId xmlns:a16="http://schemas.microsoft.com/office/drawing/2014/main" id="{589AEE6D-208B-06F3-B47B-A107C2C579E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77066" y="1757980"/>
            <a:ext cx="862926" cy="864000"/>
          </a:xfrm>
        </p:spPr>
      </p:pic>
      <p:pic>
        <p:nvPicPr>
          <p:cNvPr id="59" name="Picture Placeholder 58" descr="Cloud Computing with solid fill">
            <a:extLst>
              <a:ext uri="{FF2B5EF4-FFF2-40B4-BE49-F238E27FC236}">
                <a16:creationId xmlns:a16="http://schemas.microsoft.com/office/drawing/2014/main" id="{148649AF-D33F-5BFF-1C84-30D61D3C787D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pic>
        <p:nvPicPr>
          <p:cNvPr id="71" name="Picture Placeholder 70" descr="Computer with solid fill">
            <a:extLst>
              <a:ext uri="{FF2B5EF4-FFF2-40B4-BE49-F238E27FC236}">
                <a16:creationId xmlns:a16="http://schemas.microsoft.com/office/drawing/2014/main" id="{65841A65-74AE-DAE0-8FA4-148345CA0C5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467663" y="1757980"/>
            <a:ext cx="867600" cy="868680"/>
          </a:xfrm>
        </p:spPr>
      </p:pic>
      <p:pic>
        <p:nvPicPr>
          <p:cNvPr id="77" name="Picture Placeholder 76" descr="Camera with solid fill">
            <a:extLst>
              <a:ext uri="{FF2B5EF4-FFF2-40B4-BE49-F238E27FC236}">
                <a16:creationId xmlns:a16="http://schemas.microsoft.com/office/drawing/2014/main" id="{37ED99A2-4188-F2C5-D628-4168A6EBA7FE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51E8F8-AC0B-C299-18F4-DAC9A770A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5692">
                        <a14:foregroundMark x1="74154" y1="28462" x2="74154" y2="28462"/>
                        <a14:foregroundMark x1="74154" y1="45385" x2="74154" y2="45385"/>
                        <a14:foregroundMark x1="93538" y1="45385" x2="93538" y2="45385"/>
                        <a14:foregroundMark x1="95692" y1="22308" x2="95692" y2="22308"/>
                        <a14:foregroundMark x1="94000" y1="21923" x2="94000" y2="21923"/>
                        <a14:foregroundMark x1="94000" y1="21923" x2="94000" y2="21923"/>
                        <a14:foregroundMark x1="95231" y1="74231" x2="95231" y2="74231"/>
                        <a14:foregroundMark x1="95231" y1="73462" x2="95231" y2="73462"/>
                        <a14:foregroundMark x1="75385" y1="66538" x2="75385" y2="66538"/>
                        <a14:foregroundMark x1="75231" y1="66923" x2="75231" y2="66923"/>
                        <a14:backgroundMark x1="34154" y1="58846" x2="34154" y2="58846"/>
                        <a14:backgroundMark x1="34154" y1="58846" x2="34154" y2="58846"/>
                        <a14:backgroundMark x1="34000" y1="51538" x2="34000" y2="51538"/>
                        <a14:backgroundMark x1="34000" y1="51538" x2="34000" y2="51538"/>
                        <a14:backgroundMark x1="34000" y1="46154" x2="34000" y2="46154"/>
                        <a14:backgroundMark x1="35231" y1="45000" x2="35231" y2="45000"/>
                        <a14:backgroundMark x1="35231" y1="45000" x2="35231" y2="45000"/>
                        <a14:backgroundMark x1="35231" y1="45000" x2="35231" y2="45000"/>
                        <a14:backgroundMark x1="31385" y1="43846" x2="31385" y2="43846"/>
                      </a14:backgroundRemoval>
                    </a14:imgEffect>
                  </a14:imgLayer>
                </a14:imgProps>
              </a:ext>
            </a:extLst>
          </a:blip>
          <a:srcRect l="55692"/>
          <a:stretch/>
        </p:blipFill>
        <p:spPr>
          <a:xfrm>
            <a:off x="7891940" y="1855441"/>
            <a:ext cx="3884006" cy="35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A926F1-40F6-4E9C-94AE-0DA1BBEDDCA9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164</TotalTime>
  <Words>339</Words>
  <Application>Microsoft Office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Speak Pro</vt:lpstr>
      <vt:lpstr>Arial</vt:lpstr>
      <vt:lpstr>Calibri</vt:lpstr>
      <vt:lpstr>Avenir Next LT Pro</vt:lpstr>
      <vt:lpstr>Office Theme</vt:lpstr>
      <vt:lpstr>Android Architecture</vt:lpstr>
      <vt:lpstr>Android Architecture</vt:lpstr>
      <vt:lpstr>Application Layer</vt:lpstr>
      <vt:lpstr>Application Framework</vt:lpstr>
      <vt:lpstr>Libraries</vt:lpstr>
      <vt:lpstr>Android Runtime</vt:lpstr>
      <vt:lpstr>Linux Kernel</vt:lpstr>
      <vt:lpstr>THANK YOU!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bikal thapa</dc:creator>
  <cp:lastModifiedBy>bikal thapa</cp:lastModifiedBy>
  <cp:revision>11</cp:revision>
  <dcterms:created xsi:type="dcterms:W3CDTF">2024-12-30T12:51:19Z</dcterms:created>
  <dcterms:modified xsi:type="dcterms:W3CDTF">2024-12-30T15:35:53Z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